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1" name="TextBox 10">
            <a:extLst>
              <a:ext uri="{FF2B5EF4-FFF2-40B4-BE49-F238E27FC236}">
                <a16:creationId xmlns:a16="http://schemas.microsoft.com/office/drawing/2014/main" id="{3741A272-3D08-46B9-9771-13394C17830C}"/>
              </a:ext>
            </a:extLst>
          </p:cNvPr>
          <p:cNvSpPr txBox="1"/>
          <p:nvPr/>
        </p:nvSpPr>
        <p:spPr>
          <a:xfrm>
            <a:off x="7489236" y="1938898"/>
            <a:ext cx="4511419" cy="646331"/>
          </a:xfrm>
          <a:prstGeom prst="rect">
            <a:avLst/>
          </a:prstGeom>
          <a:noFill/>
        </p:spPr>
        <p:txBody>
          <a:bodyPr wrap="square">
            <a:spAutoFit/>
          </a:bodyPr>
          <a:lstStyle/>
          <a:p>
            <a:r>
              <a:rPr lang="en-IN" dirty="0"/>
              <a:t> select * from emp where deptno not in (select deptno from emp where gender = 'm');</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43333</TotalTime>
  <Words>63490</Words>
  <Application>Microsoft Office PowerPoint</Application>
  <PresentationFormat>Widescreen</PresentationFormat>
  <Paragraphs>7921</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10074</cp:revision>
  <dcterms:created xsi:type="dcterms:W3CDTF">2015-10-09T06:09:34Z</dcterms:created>
  <dcterms:modified xsi:type="dcterms:W3CDTF">2022-04-28T05:51:16Z</dcterms:modified>
</cp:coreProperties>
</file>